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2422" r:id="rId2"/>
    <p:sldId id="2424" r:id="rId3"/>
    <p:sldId id="2423" r:id="rId4"/>
    <p:sldId id="2425" r:id="rId5"/>
    <p:sldId id="2524" r:id="rId6"/>
    <p:sldId id="2463" r:id="rId7"/>
    <p:sldId id="2508" r:id="rId8"/>
    <p:sldId id="2509" r:id="rId9"/>
    <p:sldId id="2510" r:id="rId10"/>
    <p:sldId id="2511" r:id="rId11"/>
    <p:sldId id="2512" r:id="rId12"/>
    <p:sldId id="2513" r:id="rId13"/>
    <p:sldId id="2514" r:id="rId14"/>
    <p:sldId id="2515" r:id="rId15"/>
    <p:sldId id="2516" r:id="rId16"/>
    <p:sldId id="2517" r:id="rId17"/>
    <p:sldId id="2518" r:id="rId18"/>
    <p:sldId id="2519" r:id="rId19"/>
    <p:sldId id="2520" r:id="rId20"/>
    <p:sldId id="2521" r:id="rId21"/>
    <p:sldId id="2522" r:id="rId22"/>
    <p:sldId id="2523" r:id="rId23"/>
    <p:sldId id="2499" r:id="rId24"/>
    <p:sldId id="2500" r:id="rId25"/>
    <p:sldId id="2501" r:id="rId26"/>
    <p:sldId id="2502" r:id="rId27"/>
    <p:sldId id="2503" r:id="rId28"/>
    <p:sldId id="2504" r:id="rId29"/>
    <p:sldId id="2505" r:id="rId30"/>
    <p:sldId id="2506" r:id="rId31"/>
    <p:sldId id="2507" r:id="rId32"/>
    <p:sldId id="2525" r:id="rId33"/>
    <p:sldId id="2526" r:id="rId34"/>
    <p:sldId id="2527" r:id="rId35"/>
    <p:sldId id="2528" r:id="rId36"/>
    <p:sldId id="2529" r:id="rId37"/>
    <p:sldId id="2530" r:id="rId38"/>
    <p:sldId id="2531" r:id="rId39"/>
    <p:sldId id="2532" r:id="rId40"/>
    <p:sldId id="2533" r:id="rId41"/>
    <p:sldId id="2534" r:id="rId42"/>
    <p:sldId id="2535" r:id="rId43"/>
    <p:sldId id="2536" r:id="rId44"/>
    <p:sldId id="2537" r:id="rId45"/>
    <p:sldId id="2538" r:id="rId46"/>
    <p:sldId id="2539" r:id="rId47"/>
    <p:sldId id="2540" r:id="rId48"/>
    <p:sldId id="2541" r:id="rId49"/>
    <p:sldId id="2542" r:id="rId50"/>
    <p:sldId id="2543" r:id="rId51"/>
    <p:sldId id="2544" r:id="rId52"/>
    <p:sldId id="2545" r:id="rId53"/>
    <p:sldId id="2546" r:id="rId54"/>
    <p:sldId id="2547" r:id="rId55"/>
    <p:sldId id="2548" r:id="rId56"/>
    <p:sldId id="2580" r:id="rId57"/>
    <p:sldId id="2581" r:id="rId58"/>
    <p:sldId id="2582" r:id="rId59"/>
    <p:sldId id="2583" r:id="rId60"/>
    <p:sldId id="2584" r:id="rId61"/>
    <p:sldId id="2585" r:id="rId62"/>
    <p:sldId id="2586" r:id="rId63"/>
    <p:sldId id="2587" r:id="rId64"/>
    <p:sldId id="2588" r:id="rId65"/>
    <p:sldId id="2589" r:id="rId66"/>
    <p:sldId id="2590" r:id="rId67"/>
    <p:sldId id="2591" r:id="rId68"/>
    <p:sldId id="2592" r:id="rId69"/>
    <p:sldId id="2549" r:id="rId70"/>
    <p:sldId id="2550" r:id="rId71"/>
    <p:sldId id="2551" r:id="rId72"/>
    <p:sldId id="2552" r:id="rId73"/>
    <p:sldId id="2553" r:id="rId74"/>
    <p:sldId id="2554" r:id="rId75"/>
    <p:sldId id="2555" r:id="rId76"/>
    <p:sldId id="2556" r:id="rId77"/>
    <p:sldId id="2557" r:id="rId78"/>
    <p:sldId id="2558" r:id="rId79"/>
    <p:sldId id="2593" r:id="rId80"/>
    <p:sldId id="2559" r:id="rId81"/>
    <p:sldId id="2594" r:id="rId82"/>
    <p:sldId id="2595" r:id="rId83"/>
    <p:sldId id="2596" r:id="rId84"/>
    <p:sldId id="2597" r:id="rId85"/>
    <p:sldId id="2598" r:id="rId86"/>
    <p:sldId id="2599" r:id="rId87"/>
    <p:sldId id="2600" r:id="rId88"/>
    <p:sldId id="2601" r:id="rId89"/>
    <p:sldId id="2602" r:id="rId90"/>
    <p:sldId id="2603" r:id="rId91"/>
    <p:sldId id="2604" r:id="rId92"/>
    <p:sldId id="2605" r:id="rId93"/>
    <p:sldId id="2606" r:id="rId94"/>
    <p:sldId id="2607" r:id="rId95"/>
    <p:sldId id="2608" r:id="rId96"/>
    <p:sldId id="2497" r:id="rId97"/>
    <p:sldId id="2461" r:id="rId98"/>
    <p:sldId id="2498" r:id="rId99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>
          <p15:clr>
            <a:srgbClr val="A4A3A4"/>
          </p15:clr>
        </p15:guide>
        <p15:guide id="2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6090"/>
    <a:srgbClr val="FFF1C6"/>
    <a:srgbClr val="77933C"/>
    <a:srgbClr val="C69F09"/>
    <a:srgbClr val="D9D9D9"/>
    <a:srgbClr val="F58535"/>
    <a:srgbClr val="D16811"/>
    <a:srgbClr val="F58536"/>
    <a:srgbClr val="ABBD86"/>
    <a:srgbClr val="7EB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193" autoAdjust="0"/>
  </p:normalViewPr>
  <p:slideViewPr>
    <p:cSldViewPr>
      <p:cViewPr varScale="1">
        <p:scale>
          <a:sx n="86" d="100"/>
          <a:sy n="86" d="100"/>
        </p:scale>
        <p:origin x="1354" y="62"/>
      </p:cViewPr>
      <p:guideLst>
        <p:guide orient="horz" pos="234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1120" y="60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2"/>
            <a:ext cx="4301543" cy="33988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802" y="2"/>
            <a:ext cx="4301543" cy="33988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1EE66-7977-432F-A121-CFFD9E4F5DF4}" type="datetimeFigureOut">
              <a:rPr lang="ko-KR" altLang="en-US" smtClean="0"/>
              <a:t>2021-10-19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2313" y="508000"/>
            <a:ext cx="3402012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ko-KR" altLang="en-US" dirty="0"/>
              <a:t>ㅌ</a:t>
            </a:r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7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6456614"/>
            <a:ext cx="4301543" cy="3398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802" y="6456614"/>
            <a:ext cx="4301543" cy="3398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61A92-D448-47BE-9B83-E6404BD6A0A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574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7602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4023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5122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0333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4171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79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3307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96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060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"/>
            <a:ext cx="9141166" cy="68552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0BDAAD8-A076-443F-82F4-3EAEA7EB1161}"/>
              </a:ext>
            </a:extLst>
          </p:cNvPr>
          <p:cNvSpPr/>
          <p:nvPr userDrawn="1"/>
        </p:nvSpPr>
        <p:spPr>
          <a:xfrm>
            <a:off x="157942" y="133004"/>
            <a:ext cx="1762298" cy="1080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47066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그룹웨어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39907" cy="62345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-4093" y="6570662"/>
            <a:ext cx="9144000" cy="2968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205288" y="6601836"/>
            <a:ext cx="581025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-</a:t>
            </a:r>
            <a:fld id="{34A624E2-2BEC-44F3-A971-72F26BA5A446}" type="slidenum">
              <a:rPr kumimoji="0" lang="ko-KR" altLang="en-US" sz="1000">
                <a:latin typeface="Arial" pitchFamily="34" charset="0"/>
                <a:ea typeface="맑은 고딕" pitchFamily="50" charset="-127"/>
                <a:cs typeface="Arial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kumimoji="0" lang="en-US" altLang="ko-KR" sz="10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-</a:t>
            </a:r>
            <a:endParaRPr kumimoji="0" lang="ko-KR" altLang="en-US" sz="1000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-4093" y="620688"/>
            <a:ext cx="914809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 userDrawn="1"/>
        </p:nvSpPr>
        <p:spPr>
          <a:xfrm>
            <a:off x="773007" y="1268760"/>
            <a:ext cx="7632848" cy="48965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개체 틀 1">
            <a:extLst>
              <a:ext uri="{FF2B5EF4-FFF2-40B4-BE49-F238E27FC236}">
                <a16:creationId xmlns:a16="http://schemas.microsoft.com/office/drawing/2014/main" id="{AB7D303F-9633-4728-9F89-286F3EB25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8" y="125760"/>
            <a:ext cx="7937896" cy="42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4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232B8D87-6734-4D01-98DE-329BBE600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82128"/>
            <a:ext cx="8784976" cy="5768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>
              <a:defRPr sz="18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2pPr>
            <a:lvl3pPr>
              <a:defRPr sz="16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3pPr>
            <a:lvl4pPr>
              <a:defRPr sz="14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4pPr>
            <a:lvl5pPr>
              <a:defRPr sz="14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12447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144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1" y="20887"/>
            <a:ext cx="9144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381325" y="6615804"/>
            <a:ext cx="381352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2999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144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78947" y="116369"/>
            <a:ext cx="82296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4"/>
            <a:ext cx="9144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381325" y="6615804"/>
            <a:ext cx="381352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30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144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78947" y="116369"/>
            <a:ext cx="82296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4"/>
            <a:ext cx="9144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381325" y="6615804"/>
            <a:ext cx="381352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B6843F-3CAC-4756-9A09-36C64DA1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8" y="894293"/>
            <a:ext cx="8609133" cy="5585816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0268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3257E1-A60B-41FC-9D06-5D7252FA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EA6912-26F5-4EA2-8E06-3D1ED9F1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BA82D8-333A-46E4-BCA4-BACFBDCE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174"/>
            <a:fld id="{F0E14851-CEB1-43BE-BCB5-B8E4302714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844174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제목 개체 틀 1">
            <a:extLst>
              <a:ext uri="{FF2B5EF4-FFF2-40B4-BE49-F238E27FC236}">
                <a16:creationId xmlns:a16="http://schemas.microsoft.com/office/drawing/2014/main" id="{AE9A8B33-2A06-4BEA-B553-C28AFE1A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6"/>
            <a:ext cx="8229600" cy="59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B69947D8-9687-4FF7-AD42-5D3DB04E8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0902"/>
            <a:ext cx="8229600" cy="5145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24319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1">
            <a:extLst>
              <a:ext uri="{FF2B5EF4-FFF2-40B4-BE49-F238E27FC236}">
                <a16:creationId xmlns:a16="http://schemas.microsoft.com/office/drawing/2014/main" id="{AF421B55-E58A-48AC-BB9D-40974E974F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248BCE2-1CD8-4EE0-A518-1386C1207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0BBCF840-4CC7-4C86-A087-A25304A7A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542C346E-7571-4AD3-BCBC-5291948337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882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3257E1-A60B-41FC-9D06-5D7252FA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EA6912-26F5-4EA2-8E06-3D1ED9F1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BA82D8-333A-46E4-BCA4-BACFBDCE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174"/>
            <a:fld id="{F0E14851-CEB1-43BE-BCB5-B8E4302714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844174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제목 개체 틀 1">
            <a:extLst>
              <a:ext uri="{FF2B5EF4-FFF2-40B4-BE49-F238E27FC236}">
                <a16:creationId xmlns:a16="http://schemas.microsoft.com/office/drawing/2014/main" id="{AE9A8B33-2A06-4BEA-B553-C28AFE1A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974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528D8-0988-416B-B28F-E4EADD387656}" type="datetimeFigureOut">
              <a:rPr lang="ko-KR" altLang="en-US" smtClean="0"/>
              <a:pPr/>
              <a:t>2021-10-19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976D4-18D6-47F2-865E-039C9107E4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788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8" r:id="rId3"/>
    <p:sldLayoutId id="2147483673" r:id="rId4"/>
    <p:sldLayoutId id="2147483674" r:id="rId5"/>
    <p:sldLayoutId id="2147483675" r:id="rId6"/>
    <p:sldLayoutId id="2147483677" r:id="rId7"/>
    <p:sldLayoutId id="2147483678" r:id="rId8"/>
  </p:sldLayoutIdLst>
  <p:txStyles>
    <p:titleStyle>
      <a:lvl1pPr algn="ctr" defTabSz="914400" rtl="0" eaLnBrk="1" latinLnBrk="1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TSHG8LmVFxSZoYzqH9cLzUqEGBrh5Zwm?usp=sharing" TargetMode="External"/><Relationship Id="rId2" Type="http://schemas.openxmlformats.org/officeDocument/2006/relationships/hyperlink" Target="https://git.io/JGc31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mailto:big.data.2019.education@gmail.com" TargetMode="External"/><Relationship Id="rId2" Type="http://schemas.openxmlformats.org/officeDocument/2006/relationships/hyperlink" Target="https://m.blog.naver.com/PostView.nhn?blogId=maru10191&amp;logNo=220724077741&amp;categoryNo=15&amp;proxyReferer=https://www.google.com/&amp;fbclid=IwAR0LS8oTYMIoCC4wFCZJbEEPcWx54qAP5uodMnq5xdOHLSho3GUfABmTULI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.io/JGc31" TargetMode="Externa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467544" y="5085184"/>
            <a:ext cx="6020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모듈 프로젝트 </a:t>
            </a:r>
            <a:r>
              <a:rPr lang="en-US" altLang="ko-KR" sz="2400" b="1" dirty="0">
                <a:solidFill>
                  <a:schemeClr val="bg1"/>
                </a:solidFill>
              </a:rPr>
              <a:t>04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02081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비디오 분류 학습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B05E2-330A-4A13-AFB7-283EA3979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4959"/>
            <a:ext cx="9144000" cy="456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28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비디오 분류 학습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96ED82-25A9-4394-BC31-C7084CF8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4138"/>
            <a:ext cx="9144000" cy="364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02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비디오 분류 학습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5CBFAD-B8A1-42E6-9B6B-AFFF94B99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7789"/>
            <a:ext cx="9144000" cy="352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77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비디오 분류 학습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220CE8-AFBA-47F0-99DC-141B9353B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206"/>
            <a:ext cx="9144000" cy="424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6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비디오 분류 학습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C4F8D5-5DF0-4012-8E3F-D0D2AE907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043"/>
            <a:ext cx="9144000" cy="486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35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비디오 분류 학습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51B153-185E-493A-8BDC-C0A86A94A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69"/>
            <a:ext cx="846772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98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비디오 분류 학습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7C7C6A-C5B8-4E9D-B999-537E10948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47" y="742950"/>
            <a:ext cx="71342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86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비디오 분류 학습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326FAE-5DEC-425E-B7BB-90CA71D53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305"/>
            <a:ext cx="9144000" cy="507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14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비디오 분류 학습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A4385D-64D6-41CC-8DA4-2AF06DC0E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36712"/>
            <a:ext cx="730567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00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비디오 분류 학습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87C0BE-4ACA-4BE4-B3A1-068713ABD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065"/>
            <a:ext cx="9144000" cy="4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04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467544" y="5085184"/>
            <a:ext cx="6020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</a:rPr>
              <a:t>조별 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316968473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비디오 분류 학습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53CD61-0F94-4F4F-956D-E1D65BADA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6696"/>
            <a:ext cx="9144000" cy="42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54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비디오 분류 학습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7431A9-F5DF-49F2-9530-EEBEE5F4F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47" y="862012"/>
            <a:ext cx="776287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65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비디오 분류 학습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955E9D-E0E6-4408-8075-CD66EC3C8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69056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4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비디오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ED29FA-219F-4148-A435-B1BC8BC08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80728"/>
            <a:ext cx="713422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89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비디오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92DF3E-0D9A-4FF6-9039-4FD7FEAD8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20"/>
            <a:ext cx="675322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9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비디오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9F064C-3B68-48D0-AF47-A41FCFE5E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3973"/>
            <a:ext cx="9144000" cy="455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21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비디오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6458F4-11CA-41ED-9B88-5753E8F44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6174"/>
            <a:ext cx="9144000" cy="404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49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비디오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8F71FA-ADCE-4C3B-B0AC-3F520931C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730"/>
            <a:ext cx="9144000" cy="50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83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비디오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D29699-3C52-4238-98C9-B6DDDA37C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998"/>
            <a:ext cx="9144000" cy="591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34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비디오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3BA0A8-2321-4E55-8180-D2832A128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490"/>
            <a:ext cx="7684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7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4F7614B-7CEB-4917-8395-8679094C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비디오 데이터 분류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92B9810-0DAF-4CFD-A756-25EEFD4B3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셋</a:t>
            </a:r>
            <a:endParaRPr lang="en-US" altLang="ko-KR" dirty="0"/>
          </a:p>
          <a:p>
            <a:pPr lvl="1"/>
            <a:r>
              <a:rPr lang="en-US" altLang="ko-KR"/>
              <a:t>UCF101 dataset (https://www.crcv.ucf.edu/data/UCF101.php)</a:t>
            </a:r>
            <a:endParaRPr lang="en-US" altLang="ko-KR" dirty="0"/>
          </a:p>
          <a:p>
            <a:pPr lvl="2"/>
            <a:r>
              <a:rPr lang="ko-KR" altLang="en-US"/>
              <a:t>사람들의 </a:t>
            </a:r>
            <a:r>
              <a:rPr lang="en-US" altLang="ko-KR"/>
              <a:t>101</a:t>
            </a:r>
            <a:r>
              <a:rPr lang="ko-KR" altLang="en-US"/>
              <a:t>가지 동작을 </a:t>
            </a:r>
            <a:r>
              <a:rPr lang="ko-KR" altLang="en-US" dirty="0"/>
              <a:t>녹화한 </a:t>
            </a:r>
            <a:r>
              <a:rPr lang="ko-KR" altLang="en-US"/>
              <a:t>비디오 데이터셋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 dirty="0"/>
          </a:p>
          <a:p>
            <a:pPr lvl="2"/>
            <a:r>
              <a:rPr lang="en-US" altLang="ko-KR" dirty="0">
                <a:hlinkClick r:id="rId2"/>
              </a:rPr>
              <a:t>https://git.io/JGc31</a:t>
            </a:r>
            <a:r>
              <a:rPr lang="en-US" altLang="ko-KR" dirty="0"/>
              <a:t> </a:t>
            </a:r>
            <a:r>
              <a:rPr lang="ko-KR" altLang="en-US"/>
              <a:t>에서 </a:t>
            </a:r>
            <a:r>
              <a:rPr lang="en-US" altLang="ko-KR"/>
              <a:t>5</a:t>
            </a:r>
            <a:r>
              <a:rPr lang="ko-KR" altLang="en-US"/>
              <a:t>가지 동작 </a:t>
            </a:r>
            <a:r>
              <a:rPr lang="en-US" altLang="ko-KR"/>
              <a:t>top5 </a:t>
            </a:r>
            <a:r>
              <a:rPr lang="ko-KR" altLang="en-US"/>
              <a:t>다운로드 </a:t>
            </a:r>
            <a:r>
              <a:rPr lang="ko-KR" altLang="en-US" dirty="0"/>
              <a:t>가능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UCF101</a:t>
            </a:r>
            <a:r>
              <a:rPr lang="ko-KR" altLang="en-US" dirty="0"/>
              <a:t> 데이터 셋의 비디오를 학습해서 비디오 분류</a:t>
            </a:r>
            <a:endParaRPr lang="en-US" altLang="ko-KR" dirty="0"/>
          </a:p>
          <a:p>
            <a:r>
              <a:rPr lang="ko-KR" altLang="en-US" dirty="0"/>
              <a:t>데이터 </a:t>
            </a:r>
            <a:r>
              <a:rPr lang="ko-KR" altLang="en-US"/>
              <a:t>셋의 일부 </a:t>
            </a:r>
            <a:r>
              <a:rPr lang="en-US" altLang="ko-KR"/>
              <a:t>3</a:t>
            </a:r>
            <a:r>
              <a:rPr lang="ko-KR" altLang="en-US"/>
              <a:t>가지가 </a:t>
            </a:r>
            <a:r>
              <a:rPr lang="en-US" altLang="ko-KR" dirty="0">
                <a:hlinkClick r:id="rId3"/>
              </a:rPr>
              <a:t>https://drive.google.com/drive/folders/1TSHG8LmVFxSZoYzqH9cLzUqEGBrh5Zwm?usp=sharing</a:t>
            </a:r>
            <a:r>
              <a:rPr lang="en-US" altLang="ko-KR" dirty="0"/>
              <a:t> </a:t>
            </a:r>
            <a:r>
              <a:rPr lang="ko-KR" altLang="en-US" dirty="0"/>
              <a:t>에 있음</a:t>
            </a:r>
            <a:endParaRPr lang="en-US" altLang="ko-KR" dirty="0"/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B2D7E9-7165-48E6-95DE-8F6249E35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1772817"/>
            <a:ext cx="3816424" cy="18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91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비디오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587666-E05F-43DD-B009-881816DDC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98" y="836712"/>
            <a:ext cx="799147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73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비디오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202567-8BAF-48B3-87E5-F3359687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4392"/>
            <a:ext cx="9144000" cy="410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99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467544" y="5085184"/>
            <a:ext cx="6020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r>
              <a:rPr lang="en-US" altLang="ko-KR" sz="2400" b="1">
                <a:solidFill>
                  <a:schemeClr val="bg1"/>
                </a:solidFill>
              </a:rPr>
              <a:t>.</a:t>
            </a:r>
            <a:r>
              <a:rPr lang="en-US" altLang="ko-KR" sz="2400" b="1" dirty="0">
                <a:solidFill>
                  <a:schemeClr val="bg1"/>
                </a:solidFill>
              </a:rPr>
              <a:t>CNN </a:t>
            </a:r>
            <a:r>
              <a:rPr lang="ko-KR" altLang="en-US" sz="2400" b="1" dirty="0">
                <a:solidFill>
                  <a:schemeClr val="bg1"/>
                </a:solidFill>
              </a:rPr>
              <a:t>을 이용한 비디오 </a:t>
            </a:r>
            <a:r>
              <a:rPr lang="ko-KR" altLang="en-US" sz="2400" b="1">
                <a:solidFill>
                  <a:schemeClr val="bg1"/>
                </a:solidFill>
              </a:rPr>
              <a:t>분류 테스트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673592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</a:t>
            </a:r>
            <a:r>
              <a:rPr lang="ko-KR" altLang="en-US"/>
              <a:t>비디오 분류 테스트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2FE630-BF16-49D4-92FA-D71BAED8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01"/>
            <a:ext cx="9144000" cy="655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33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</a:t>
            </a:r>
            <a:r>
              <a:rPr lang="ko-KR" altLang="en-US"/>
              <a:t>비디오 분류 테스트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EFD0ED-2F36-4A66-9ED5-FBA8DAA85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0695"/>
            <a:ext cx="706755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04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</a:t>
            </a:r>
            <a:r>
              <a:rPr lang="ko-KR" altLang="en-US"/>
              <a:t>비디오 분류 테스트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E0CD58-D084-423F-95DF-A3A3C690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0"/>
            <a:ext cx="73914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34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</a:t>
            </a:r>
            <a:r>
              <a:rPr lang="ko-KR" altLang="en-US"/>
              <a:t>비디오 분류 테스트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F97F1D-3117-4756-B3C7-E0FC35E19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74199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86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</a:t>
            </a:r>
            <a:r>
              <a:rPr lang="ko-KR" altLang="en-US"/>
              <a:t>비디오 분류 테스트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2C0CAA-D9B4-493D-95BE-0CED11B77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6379"/>
            <a:ext cx="9144000" cy="504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36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</a:t>
            </a:r>
            <a:r>
              <a:rPr lang="ko-KR" altLang="en-US"/>
              <a:t>비디오 분류 테스트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18EE66-FC7B-4F04-9E88-D23D0EBD8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81" y="980728"/>
            <a:ext cx="75342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37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</a:t>
            </a:r>
            <a:r>
              <a:rPr lang="ko-KR" altLang="en-US"/>
              <a:t>비디오 분류 테스트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DD07EE-E86B-4EA8-818D-7F415C8A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9258"/>
            <a:ext cx="9144000" cy="47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80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467544" y="5085184"/>
            <a:ext cx="6020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2.CNN </a:t>
            </a:r>
            <a:r>
              <a:rPr lang="ko-KR" altLang="en-US" sz="2400" b="1" dirty="0">
                <a:solidFill>
                  <a:schemeClr val="bg1"/>
                </a:solidFill>
              </a:rPr>
              <a:t>을 이용한 비디오 분류 학습</a:t>
            </a:r>
          </a:p>
        </p:txBody>
      </p:sp>
    </p:spTree>
    <p:extLst>
      <p:ext uri="{BB962C8B-B14F-4D97-AF65-F5344CB8AC3E}">
        <p14:creationId xmlns:p14="http://schemas.microsoft.com/office/powerpoint/2010/main" val="2378322298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</a:t>
            </a:r>
            <a:r>
              <a:rPr lang="ko-KR" altLang="en-US"/>
              <a:t>비디오 분류 테스트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F7D28B-59F8-403E-A979-C1D5927DF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700"/>
            <a:ext cx="9144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68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</a:t>
            </a:r>
            <a:r>
              <a:rPr lang="ko-KR" altLang="en-US"/>
              <a:t>비디오 분류 테스트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E7A681-9FD9-4483-93AB-040EBFE45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5082"/>
            <a:ext cx="9144000" cy="500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44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</a:t>
            </a:r>
            <a:r>
              <a:rPr lang="ko-KR" altLang="en-US"/>
              <a:t>비디오 분류 테스트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7FA777-FDCE-4D42-A0B4-A2EAA9E1B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671"/>
            <a:ext cx="9144000" cy="468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1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</a:t>
            </a:r>
            <a:r>
              <a:rPr lang="ko-KR" altLang="en-US"/>
              <a:t>비디오 분류 테스트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924380-A463-40C5-A04D-9074ACFA2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36" y="804862"/>
            <a:ext cx="63627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09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</a:t>
            </a:r>
            <a:r>
              <a:rPr lang="ko-KR" altLang="en-US"/>
              <a:t>비디오 분류 테스트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A71EE7-C562-446E-9CBB-2B64571C4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93" y="764704"/>
            <a:ext cx="884872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17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</a:t>
            </a:r>
            <a:r>
              <a:rPr lang="ko-KR" altLang="en-US"/>
              <a:t>비디오 분류 테스트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A13F71-5905-4AE9-BCDC-81F2B46B1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701"/>
            <a:ext cx="9144000" cy="552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91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</a:t>
            </a:r>
            <a:r>
              <a:rPr lang="ko-KR" altLang="en-US"/>
              <a:t>비디오 분류 테스트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027B3D-90C8-493D-8F87-640B3E4F0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7281"/>
            <a:ext cx="9144000" cy="416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81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</a:t>
            </a:r>
            <a:r>
              <a:rPr lang="ko-KR" altLang="en-US"/>
              <a:t>비디오 분류 테스트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A7A342-8703-455B-B073-2C71E9C7C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43" y="836712"/>
            <a:ext cx="696277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542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</a:t>
            </a:r>
            <a:r>
              <a:rPr lang="ko-KR" altLang="en-US"/>
              <a:t>비디오 분류 테스트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B1A416-A0BA-4054-B4F2-AFBE3F6E9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47" y="908720"/>
            <a:ext cx="4800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440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</a:t>
            </a:r>
            <a:r>
              <a:rPr lang="ko-KR" altLang="en-US"/>
              <a:t>비디오 분류 테스트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256E5F-EA1E-48DA-9B36-922B8E79F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83" y="836712"/>
            <a:ext cx="610552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8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E9D9CAA-FF2F-4DBE-94F3-87D186BFE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08719"/>
            <a:ext cx="6192688" cy="5523791"/>
          </a:xfrm>
          <a:prstGeom prst="rect">
            <a:avLst/>
          </a:prstGeom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65CBE19A-D410-42F8-B648-6F8CBDBC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 </a:t>
            </a:r>
            <a:r>
              <a:rPr lang="ko-KR" altLang="en-US"/>
              <a:t>을 이용한 비디오 분류 학습 구조</a:t>
            </a:r>
          </a:p>
        </p:txBody>
      </p:sp>
    </p:spTree>
    <p:extLst>
      <p:ext uri="{BB962C8B-B14F-4D97-AF65-F5344CB8AC3E}">
        <p14:creationId xmlns:p14="http://schemas.microsoft.com/office/powerpoint/2010/main" val="16023501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</a:t>
            </a:r>
            <a:r>
              <a:rPr lang="ko-KR" altLang="en-US"/>
              <a:t>비디오 분류 테스트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96845C-ED0A-4D0C-BA33-E10118FE0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2545"/>
            <a:ext cx="9144000" cy="277291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928E3A7-324B-40A2-BB56-FF6343D00BC3}"/>
              </a:ext>
            </a:extLst>
          </p:cNvPr>
          <p:cNvSpPr/>
          <p:nvPr/>
        </p:nvSpPr>
        <p:spPr>
          <a:xfrm>
            <a:off x="4572000" y="3212976"/>
            <a:ext cx="237626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377B0-480D-4963-99FC-F8C50221351E}"/>
              </a:ext>
            </a:extLst>
          </p:cNvPr>
          <p:cNvSpPr txBox="1"/>
          <p:nvPr/>
        </p:nvSpPr>
        <p:spPr>
          <a:xfrm>
            <a:off x="5076056" y="3789040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cost </a:t>
            </a:r>
            <a:r>
              <a:rPr lang="ko-KR" altLang="en-US" b="1">
                <a:solidFill>
                  <a:srgbClr val="FF0000"/>
                </a:solidFill>
              </a:rPr>
              <a:t>와 정확도</a:t>
            </a:r>
          </a:p>
        </p:txBody>
      </p:sp>
    </p:spTree>
    <p:extLst>
      <p:ext uri="{BB962C8B-B14F-4D97-AF65-F5344CB8AC3E}">
        <p14:creationId xmlns:p14="http://schemas.microsoft.com/office/powerpoint/2010/main" val="4094598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</a:t>
            </a:r>
            <a:r>
              <a:rPr lang="ko-KR" altLang="en-US"/>
              <a:t>비디오 분류 테스트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37E01E-87A5-4F1D-B126-E9C094FE4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21"/>
            <a:ext cx="9144000" cy="664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800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</a:t>
            </a:r>
            <a:r>
              <a:rPr lang="ko-KR" altLang="en-US"/>
              <a:t>비디오 분류 테스트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F6F654-FFBB-4C61-91E0-6AE8B3FEE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524"/>
            <a:ext cx="9144000" cy="441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581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467544" y="5085184"/>
            <a:ext cx="6020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4.CNN+LSTM </a:t>
            </a:r>
            <a:r>
              <a:rPr lang="ko-KR" altLang="en-US" sz="2400" b="1" dirty="0">
                <a:solidFill>
                  <a:schemeClr val="bg1"/>
                </a:solidFill>
              </a:rPr>
              <a:t>을 </a:t>
            </a:r>
            <a:r>
              <a:rPr lang="ko-KR" altLang="en-US" sz="2400" b="1">
                <a:solidFill>
                  <a:schemeClr val="bg1"/>
                </a:solidFill>
              </a:rPr>
              <a:t>이용한 </a:t>
            </a:r>
            <a:endParaRPr lang="en-US" altLang="ko-KR" sz="2400" b="1">
              <a:solidFill>
                <a:schemeClr val="bg1"/>
              </a:solidFill>
            </a:endParaRPr>
          </a:p>
          <a:p>
            <a:r>
              <a:rPr lang="en-US" altLang="ko-KR" sz="2400" b="1">
                <a:solidFill>
                  <a:schemeClr val="bg1"/>
                </a:solidFill>
              </a:rPr>
              <a:t>  </a:t>
            </a:r>
            <a:r>
              <a:rPr lang="ko-KR" altLang="en-US" sz="2400" b="1">
                <a:solidFill>
                  <a:schemeClr val="bg1"/>
                </a:solidFill>
              </a:rPr>
              <a:t>비디오 분류 학습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594428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AD9C8B7-9FF0-4178-A4E0-1C832C4B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D2544AE-3C86-4BE4-ACDA-5AA3B91BA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CNN</a:t>
            </a:r>
            <a:r>
              <a:rPr lang="ko-KR" altLang="en-US"/>
              <a:t>을 이용하여 이미지의 특성을 추출</a:t>
            </a:r>
            <a:endParaRPr lang="en-US" altLang="ko-KR"/>
          </a:p>
          <a:p>
            <a:r>
              <a:rPr lang="ko-KR" altLang="en-US"/>
              <a:t> </a:t>
            </a:r>
            <a:r>
              <a:rPr lang="en-US" altLang="ko-KR"/>
              <a:t>LSTM</a:t>
            </a:r>
            <a:r>
              <a:rPr lang="ko-KR" altLang="en-US"/>
              <a:t>을 이용하여 비디오 프레임의 시계열 분석 </a:t>
            </a:r>
            <a:endParaRPr lang="en-US" altLang="ko-KR"/>
          </a:p>
          <a:p>
            <a:r>
              <a:rPr lang="ko-KR" altLang="en-US"/>
              <a:t>비디오 </a:t>
            </a:r>
            <a:r>
              <a:rPr lang="en-US" altLang="ko-KR"/>
              <a:t>1</a:t>
            </a:r>
            <a:r>
              <a:rPr lang="ko-KR" altLang="en-US"/>
              <a:t>개를 구성하는 이미지 </a:t>
            </a:r>
            <a:r>
              <a:rPr lang="en-US" altLang="ko-KR"/>
              <a:t>20 </a:t>
            </a:r>
            <a:r>
              <a:rPr lang="ko-KR" altLang="en-US"/>
              <a:t>프레임을 </a:t>
            </a:r>
            <a:r>
              <a:rPr lang="en-US" altLang="ko-KR"/>
              <a:t>CNN</a:t>
            </a:r>
            <a:r>
              <a:rPr lang="ko-KR" altLang="en-US"/>
              <a:t>을 이용해 이미지 특성을 추출하고 각 이미지의 특성을 </a:t>
            </a:r>
            <a:r>
              <a:rPr lang="en-US" altLang="ko-KR"/>
              <a:t>LSTM</a:t>
            </a:r>
            <a:r>
              <a:rPr lang="ko-KR" altLang="en-US"/>
              <a:t>에 순차적으로 입력해서 시계열 데이터 분석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14D4FD-33E1-44FB-AA5D-FED1AED70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7" y="2420888"/>
            <a:ext cx="4971687" cy="399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50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5D4F9-5148-4981-8B02-E8BB19FA8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8BFF14-53BD-4C3F-AF07-A9DC7FE8F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038225"/>
            <a:ext cx="83629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107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학습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D96112-3FE1-4744-B19F-76772A253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9144000" cy="555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887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비디오 분류 학습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33324F-E897-409C-A24C-79A3B3B70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86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506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비디오 분류 학습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5CEF45-8C06-477A-B595-76D3642C8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4486"/>
            <a:ext cx="6609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804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비디오 분류 학습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924F4D-419D-4D75-868C-464FE8827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24"/>
            <a:ext cx="9144000" cy="633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13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비디오 분류 학습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D96112-3FE1-4744-B19F-76772A253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9144000" cy="555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181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학습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B05E2-330A-4A13-AFB7-283EA3979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4959"/>
            <a:ext cx="9144000" cy="456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77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학습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96ED82-25A9-4394-BC31-C7084CF8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4138"/>
            <a:ext cx="9144000" cy="364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459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학습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5CBFAD-B8A1-42E6-9B6B-AFFF94B99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7789"/>
            <a:ext cx="9144000" cy="352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299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학습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220CE8-AFBA-47F0-99DC-141B9353B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206"/>
            <a:ext cx="9144000" cy="424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260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학습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C4F8D5-5DF0-4012-8E3F-D0D2AE907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043"/>
            <a:ext cx="9144000" cy="486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059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비디오 분류 학습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51B153-185E-493A-8BDC-C0A86A94A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69"/>
            <a:ext cx="846772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556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학습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7C7C6A-C5B8-4E9D-B999-537E10948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47" y="742950"/>
            <a:ext cx="71342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795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학습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326FAE-5DEC-425E-B7BB-90CA71D53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305"/>
            <a:ext cx="9144000" cy="507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607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학습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A4385D-64D6-41CC-8DA4-2AF06DC0E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36712"/>
            <a:ext cx="730567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890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CED1B-E789-4D18-BE76-E7026CFF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학습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1E2F13-DFFC-4276-B8F3-7D05D8A44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140"/>
            <a:ext cx="9144000" cy="46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0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비디오 분류 학습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33324F-E897-409C-A24C-79A3B3B70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86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118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CED1B-E789-4D18-BE76-E7026CFF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학습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7BF535-D142-498D-A03B-CD4CEA89D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034"/>
            <a:ext cx="9144000" cy="503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35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CED1B-E789-4D18-BE76-E7026CFF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학습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B00C32-2095-4310-BA70-1F7013AC4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0"/>
            <a:ext cx="699135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499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CED1B-E789-4D18-BE76-E7026CFF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학습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74128E-8C60-43DC-944A-116FB518C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1" y="836712"/>
            <a:ext cx="683895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128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CED1B-E789-4D18-BE76-E7026CFF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학습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11E12B-DC45-493B-BEB9-6BDDB4B5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-99392"/>
            <a:ext cx="9144000" cy="626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069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CED1B-E789-4D18-BE76-E7026CFF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학습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641D1D-8C9C-4D75-B171-70E17ADE9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407"/>
            <a:ext cx="9144000" cy="489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042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CED1B-E789-4D18-BE76-E7026CFF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학습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A53FBA-5BEC-4096-B034-84649F1B2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301"/>
            <a:ext cx="9144000" cy="557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075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CED1B-E789-4D18-BE76-E7026CFF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학습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93093C-2E57-4B0B-AF5C-60B6C4CB9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023937"/>
            <a:ext cx="83439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536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CED1B-E789-4D18-BE76-E7026CFF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학습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28E256-F793-4198-9C52-21CC19278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866775"/>
            <a:ext cx="71437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07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CED1B-E789-4D18-BE76-E7026CFF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학습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5608CA-ED36-4865-8742-A75ECEF3E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679"/>
            <a:ext cx="9144000" cy="322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399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467544" y="5085184"/>
            <a:ext cx="6020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5.CNN+LSTM </a:t>
            </a:r>
            <a:r>
              <a:rPr lang="ko-KR" altLang="en-US" sz="2400" b="1" dirty="0">
                <a:solidFill>
                  <a:schemeClr val="bg1"/>
                </a:solidFill>
              </a:rPr>
              <a:t>을 </a:t>
            </a:r>
            <a:r>
              <a:rPr lang="ko-KR" altLang="en-US" sz="2400" b="1">
                <a:solidFill>
                  <a:schemeClr val="bg1"/>
                </a:solidFill>
              </a:rPr>
              <a:t>이용한 </a:t>
            </a:r>
            <a:endParaRPr lang="en-US" altLang="ko-KR" sz="2400" b="1">
              <a:solidFill>
                <a:schemeClr val="bg1"/>
              </a:solidFill>
            </a:endParaRPr>
          </a:p>
          <a:p>
            <a:r>
              <a:rPr lang="en-US" altLang="ko-KR" sz="2400" b="1">
                <a:solidFill>
                  <a:schemeClr val="bg1"/>
                </a:solidFill>
              </a:rPr>
              <a:t>  </a:t>
            </a:r>
            <a:r>
              <a:rPr lang="ko-KR" altLang="en-US" sz="2400" b="1">
                <a:solidFill>
                  <a:schemeClr val="bg1"/>
                </a:solidFill>
              </a:rPr>
              <a:t>비디오 분류 테스트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37715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비디오 분류 학습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5CEF45-8C06-477A-B595-76D3642C8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4486"/>
            <a:ext cx="6609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394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CED1B-E789-4D18-BE76-E7026CFF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47E1B5-87F6-43ED-945B-4779734F7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671512"/>
            <a:ext cx="862012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93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CED1B-E789-4D18-BE76-E7026CFF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6BEE4A-B254-479E-99F3-D4D340075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691502"/>
            <a:ext cx="721995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486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CED1B-E789-4D18-BE76-E7026CFF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1D5E29-2D83-4CC0-9427-3F2CDE21F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43" y="692696"/>
            <a:ext cx="60388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475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CED1B-E789-4D18-BE76-E7026CFF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596F0B-B942-4193-9AF4-312BBE328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692696"/>
            <a:ext cx="68484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891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CED1B-E789-4D18-BE76-E7026CFF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0D84CE-DBCD-43CB-A43E-D16944BD2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627"/>
            <a:ext cx="9144000" cy="646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770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CED1B-E789-4D18-BE76-E7026CFF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3380AC-16CB-4062-BF37-64FC32F99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712306"/>
            <a:ext cx="802957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240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CED1B-E789-4D18-BE76-E7026CFF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C7843B-7B04-4C89-B12F-5058301FA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1223962"/>
            <a:ext cx="904875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799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CED1B-E789-4D18-BE76-E7026CFF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050589-97F1-4A04-8417-164856156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704"/>
            <a:ext cx="9144000" cy="578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209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CED1B-E789-4D18-BE76-E7026CFF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4DC9A2-556A-4B62-A164-548A42FCC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1028700"/>
            <a:ext cx="73056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811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CED1B-E789-4D18-BE76-E7026CFF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456FCB-523B-4A85-80E0-902A92A74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47" y="1124744"/>
            <a:ext cx="57531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74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E7D489F-CF9B-4254-8B71-613E1E47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을 이용한 비디오 분류 학습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924F4D-419D-4D75-868C-464FE8827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24"/>
            <a:ext cx="9144000" cy="633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258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CED1B-E789-4D18-BE76-E7026CFF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F9DF72-B0A9-4785-85D6-09760EF96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4" y="980728"/>
            <a:ext cx="7239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61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CED1B-E789-4D18-BE76-E7026CFF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B2A64-0C86-4552-B45B-25F84F444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033"/>
            <a:ext cx="88773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832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CED1B-E789-4D18-BE76-E7026CFF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586276-D401-4160-B91A-8BC1166CD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529"/>
            <a:ext cx="9144000" cy="407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879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CED1B-E789-4D18-BE76-E7026CFF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4BE3D0-8AAE-479A-881B-C25B5B074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47" y="908720"/>
            <a:ext cx="58388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822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CED1B-E789-4D18-BE76-E7026CFF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D7DF8E-80CD-4594-8A79-2EF94553F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1047750"/>
            <a:ext cx="64674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970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CED1B-E789-4D18-BE76-E7026CFF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CNN+LSTM</a:t>
            </a:r>
            <a:r>
              <a:rPr lang="ko-KR" altLang="en-US"/>
              <a:t>을 이용한 비디오 이미지 분류 테스트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C46779-466A-44A0-B595-92625315F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7429500" cy="5715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D1BE59-36A5-40ED-B503-2BC4BF099504}"/>
              </a:ext>
            </a:extLst>
          </p:cNvPr>
          <p:cNvSpPr/>
          <p:nvPr/>
        </p:nvSpPr>
        <p:spPr>
          <a:xfrm>
            <a:off x="4425313" y="1916832"/>
            <a:ext cx="237626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480E9-4344-49BE-BEA1-C46031972040}"/>
              </a:ext>
            </a:extLst>
          </p:cNvPr>
          <p:cNvSpPr txBox="1"/>
          <p:nvPr/>
        </p:nvSpPr>
        <p:spPr>
          <a:xfrm>
            <a:off x="4929369" y="2492896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cost </a:t>
            </a:r>
            <a:r>
              <a:rPr lang="ko-KR" altLang="en-US" b="1">
                <a:solidFill>
                  <a:srgbClr val="FF0000"/>
                </a:solidFill>
              </a:rPr>
              <a:t>와 정확도</a:t>
            </a:r>
          </a:p>
        </p:txBody>
      </p:sp>
    </p:spTree>
    <p:extLst>
      <p:ext uri="{BB962C8B-B14F-4D97-AF65-F5344CB8AC3E}">
        <p14:creationId xmlns:p14="http://schemas.microsoft.com/office/powerpoint/2010/main" val="34118390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467544" y="5085184"/>
            <a:ext cx="6020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6</a:t>
            </a:r>
            <a:r>
              <a:rPr lang="en-US" altLang="ko-KR" sz="2400" b="1">
                <a:solidFill>
                  <a:schemeClr val="bg1"/>
                </a:solidFill>
              </a:rPr>
              <a:t>.</a:t>
            </a:r>
            <a:r>
              <a:rPr lang="ko-KR" altLang="en-US" sz="2400" b="1" dirty="0">
                <a:solidFill>
                  <a:schemeClr val="bg1"/>
                </a:solidFill>
              </a:rPr>
              <a:t>프로젝트 진행</a:t>
            </a:r>
          </a:p>
        </p:txBody>
      </p:sp>
    </p:spTree>
    <p:extLst>
      <p:ext uri="{BB962C8B-B14F-4D97-AF65-F5344CB8AC3E}">
        <p14:creationId xmlns:p14="http://schemas.microsoft.com/office/powerpoint/2010/main" val="3290547692"/>
      </p:ext>
    </p:extLst>
  </p:cSld>
  <p:clrMapOvr>
    <a:masterClrMapping/>
  </p:clrMapOvr>
  <p:transition spd="slow">
    <p:wip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F6F039C-E02C-4CBE-9D0F-03A63E1C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43F7665-7467-43BB-AAB2-07CBCF25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80" y="777924"/>
            <a:ext cx="8609133" cy="5963707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ko-KR" altLang="en-US" sz="1600"/>
              <a:t>조장은 </a:t>
            </a:r>
            <a:r>
              <a:rPr lang="ko-KR" altLang="en-US" sz="1600" dirty="0"/>
              <a:t>구글 드라이브에 프로젝트를 작성할 폴더를 </a:t>
            </a:r>
            <a:r>
              <a:rPr lang="ko-KR" altLang="en-US" sz="1600" dirty="0" err="1"/>
              <a:t>생성할것</a:t>
            </a:r>
            <a:endParaRPr lang="en-US" altLang="ko-KR" sz="1600" dirty="0"/>
          </a:p>
          <a:p>
            <a:pPr lvl="1"/>
            <a:r>
              <a:rPr lang="ko-KR" altLang="en-US" sz="1400" dirty="0" err="1"/>
              <a:t>폴더명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모듈프로젝트</a:t>
            </a:r>
            <a:r>
              <a:rPr lang="en-US" altLang="ko-KR" sz="1400" dirty="0"/>
              <a:t>2_</a:t>
            </a:r>
            <a:r>
              <a:rPr lang="ko-KR" altLang="en-US" sz="1400" dirty="0" err="1"/>
              <a:t>조이름</a:t>
            </a:r>
            <a:endParaRPr lang="en-US" altLang="ko-KR" sz="1400" dirty="0"/>
          </a:p>
          <a:p>
            <a:pPr>
              <a:buFont typeface="+mj-lt"/>
              <a:buAutoNum type="arabicPeriod"/>
            </a:pPr>
            <a:r>
              <a:rPr lang="ko-KR" altLang="en-US" sz="1600" dirty="0"/>
              <a:t>조장은 </a:t>
            </a:r>
            <a:r>
              <a:rPr lang="en-US" altLang="ko-KR" sz="1600" dirty="0"/>
              <a:t>2</a:t>
            </a:r>
            <a:r>
              <a:rPr lang="ko-KR" altLang="en-US" sz="1600" dirty="0"/>
              <a:t>의 폴더를 팀원들이 공유 및 파일 작성</a:t>
            </a:r>
            <a:r>
              <a:rPr lang="en-US" altLang="ko-KR" sz="1600" dirty="0"/>
              <a:t>, </a:t>
            </a:r>
            <a:r>
              <a:rPr lang="ko-KR" altLang="en-US" sz="1600" dirty="0"/>
              <a:t>수정 할 수 있도록 설정 </a:t>
            </a:r>
            <a:r>
              <a:rPr lang="ko-KR" altLang="en-US" sz="1600" dirty="0" err="1"/>
              <a:t>할것</a:t>
            </a:r>
            <a:endParaRPr lang="en-US" altLang="ko-KR" sz="1600" dirty="0"/>
          </a:p>
          <a:p>
            <a:pPr lvl="1"/>
            <a:r>
              <a:rPr lang="en-US" altLang="ko-KR" dirty="0">
                <a:hlinkClick r:id="rId2"/>
              </a:rPr>
              <a:t>https://m.blog.naver.com/PostView.nhn?blogId=maru10191&amp;logNo=220724077741&amp;categoryNo=15&amp;proxyReferer=https:%2F%2Fwww.google.com%2F&amp;fbclid=IwAR0LS8oTYMIoCC4wFCZJbEEPcWx54qAP5uodMnq5xdOHLSho3GUfABmTULI</a:t>
            </a:r>
            <a:r>
              <a:rPr lang="en-US" altLang="ko-KR" dirty="0"/>
              <a:t> </a:t>
            </a:r>
            <a:r>
              <a:rPr lang="ko-KR" altLang="en-US" dirty="0"/>
              <a:t>참조</a:t>
            </a:r>
            <a:endParaRPr lang="en-US" altLang="ko-KR" dirty="0"/>
          </a:p>
          <a:p>
            <a:pPr lvl="1"/>
            <a:r>
              <a:rPr lang="ko-KR" altLang="en-US" dirty="0"/>
              <a:t>조장은 강사 </a:t>
            </a:r>
            <a:r>
              <a:rPr lang="en-US" altLang="ko-KR" dirty="0"/>
              <a:t>(cloud.ai.education</a:t>
            </a:r>
            <a:r>
              <a:rPr lang="en-US" altLang="ko-KR" dirty="0">
                <a:hlinkClick r:id="rId3"/>
              </a:rPr>
              <a:t>@gmail.com</a:t>
            </a:r>
            <a:r>
              <a:rPr lang="en-US" altLang="ko-KR" dirty="0"/>
              <a:t>) </a:t>
            </a:r>
            <a:r>
              <a:rPr lang="ko-KR" altLang="en-US" dirty="0"/>
              <a:t>도 </a:t>
            </a:r>
            <a:r>
              <a:rPr lang="en-US" altLang="ko-KR" dirty="0"/>
              <a:t>2</a:t>
            </a:r>
            <a:r>
              <a:rPr lang="ko-KR" altLang="en-US" dirty="0"/>
              <a:t>의 폴더에 파일작성</a:t>
            </a:r>
            <a:r>
              <a:rPr lang="en-US" altLang="ko-KR" dirty="0"/>
              <a:t>,</a:t>
            </a:r>
            <a:r>
              <a:rPr lang="ko-KR" altLang="en-US" dirty="0"/>
              <a:t>수정 할 수 있도록 </a:t>
            </a:r>
            <a:r>
              <a:rPr lang="ko-KR" altLang="en-US" dirty="0" err="1"/>
              <a:t>할것</a:t>
            </a: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sz="1600" dirty="0"/>
              <a:t>분석 절차</a:t>
            </a:r>
            <a:endParaRPr lang="en-US" altLang="ko-KR" sz="1600" dirty="0"/>
          </a:p>
          <a:p>
            <a:pPr lvl="1"/>
            <a:r>
              <a:rPr lang="ko-KR" altLang="en-US" dirty="0"/>
              <a:t>제시된 </a:t>
            </a:r>
            <a:r>
              <a:rPr lang="en-US" altLang="ko-KR" dirty="0"/>
              <a:t>CNN </a:t>
            </a:r>
            <a:r>
              <a:rPr lang="ko-KR" altLang="en-US" dirty="0"/>
              <a:t>모델과 </a:t>
            </a:r>
            <a:r>
              <a:rPr lang="en-US" altLang="ko-KR" dirty="0"/>
              <a:t>CNN+</a:t>
            </a:r>
            <a:r>
              <a:rPr lang="en-US" altLang="ko-KR"/>
              <a:t>LSTM </a:t>
            </a:r>
            <a:r>
              <a:rPr lang="ko-KR" altLang="en-US"/>
              <a:t>모델들의 </a:t>
            </a:r>
            <a:r>
              <a:rPr lang="ko-KR" altLang="en-US" dirty="0"/>
              <a:t>성능 향상</a:t>
            </a:r>
            <a:endParaRPr lang="en-US" altLang="ko-KR" dirty="0"/>
          </a:p>
          <a:p>
            <a:pPr lvl="2"/>
            <a:r>
              <a:rPr lang="ko-KR" altLang="en-US"/>
              <a:t>예</a:t>
            </a:r>
            <a:r>
              <a:rPr lang="en-US" altLang="ko-KR"/>
              <a:t>)</a:t>
            </a:r>
            <a:r>
              <a:rPr lang="ko-KR" altLang="en-US"/>
              <a:t> 제시된 모델대신 </a:t>
            </a:r>
            <a:r>
              <a:rPr lang="ko-KR" altLang="en-US" dirty="0"/>
              <a:t>다른 모델을 적용해서 성능을 향상</a:t>
            </a:r>
            <a:endParaRPr lang="en-US" altLang="ko-KR" dirty="0"/>
          </a:p>
          <a:p>
            <a:pPr lvl="3"/>
            <a:r>
              <a:rPr lang="en-US" altLang="ko-KR" dirty="0"/>
              <a:t>CNN -&gt; </a:t>
            </a:r>
            <a:r>
              <a:rPr lang="en-US" altLang="ko-KR" dirty="0" err="1"/>
              <a:t>ResNet</a:t>
            </a:r>
            <a:r>
              <a:rPr lang="en-US" altLang="ko-KR" dirty="0"/>
              <a:t>, </a:t>
            </a:r>
            <a:r>
              <a:rPr lang="en-US" altLang="ko-KR" dirty="0" err="1"/>
              <a:t>VGGNet</a:t>
            </a:r>
            <a:r>
              <a:rPr lang="en-US" altLang="ko-KR" dirty="0"/>
              <a:t>, Mobile Net ....</a:t>
            </a:r>
          </a:p>
          <a:p>
            <a:pPr lvl="3"/>
            <a:r>
              <a:rPr lang="en-US" altLang="ko-KR" dirty="0"/>
              <a:t>LSTM -&gt; GRU, Transformer ...</a:t>
            </a:r>
          </a:p>
          <a:p>
            <a:pPr lvl="2"/>
            <a:r>
              <a:rPr lang="ko-KR" altLang="en-US" dirty="0"/>
              <a:t>기타 다른 방법을 이용해서 성능 향상</a:t>
            </a:r>
            <a:endParaRPr lang="en-US" altLang="ko-KR" dirty="0"/>
          </a:p>
          <a:p>
            <a:pPr lvl="1"/>
            <a:r>
              <a:rPr lang="en-US" altLang="ko-KR"/>
              <a:t>CNN, LSTM</a:t>
            </a:r>
            <a:r>
              <a:rPr lang="ko-KR" altLang="en-US"/>
              <a:t>을 제외한 사용한 </a:t>
            </a:r>
            <a:r>
              <a:rPr lang="ko-KR" altLang="en-US" dirty="0"/>
              <a:t>모델의 알고리즘 및 대한 자세한 설명을 반드시 발표 할 것</a:t>
            </a:r>
            <a:endParaRPr lang="en-US" altLang="ko-KR" dirty="0"/>
          </a:p>
          <a:p>
            <a:pPr lvl="1"/>
            <a:r>
              <a:rPr lang="ko-KR" altLang="en-US" dirty="0"/>
              <a:t>사용한 각 모델들의 성능을 비교 </a:t>
            </a:r>
            <a:r>
              <a:rPr lang="ko-KR" altLang="en-US" dirty="0" err="1"/>
              <a:t>할것</a:t>
            </a:r>
            <a:r>
              <a:rPr lang="ko-KR" altLang="en-US" dirty="0"/>
              <a:t> </a:t>
            </a:r>
            <a:r>
              <a:rPr lang="en-US" altLang="ko-KR" dirty="0"/>
              <a:t>	</a:t>
            </a:r>
          </a:p>
          <a:p>
            <a:pPr lvl="1"/>
            <a:r>
              <a:rPr lang="ko-KR" altLang="en-US"/>
              <a:t>데이터 셋은 전체 데이터 셋 </a:t>
            </a:r>
            <a:r>
              <a:rPr lang="en-US" altLang="ko-KR"/>
              <a:t>(</a:t>
            </a:r>
            <a:r>
              <a:rPr lang="en-US" altLang="ko-KR">
                <a:hlinkClick r:id="rId4"/>
              </a:rPr>
              <a:t>https://git.io/JGc31</a:t>
            </a:r>
            <a:r>
              <a:rPr lang="en-US" altLang="ko-KR"/>
              <a:t> 5</a:t>
            </a:r>
            <a:r>
              <a:rPr lang="ko-KR" altLang="en-US"/>
              <a:t>가지</a:t>
            </a:r>
            <a:r>
              <a:rPr lang="en-US" altLang="ko-KR"/>
              <a:t>) </a:t>
            </a:r>
            <a:r>
              <a:rPr lang="ko-KR" altLang="en-US"/>
              <a:t>일부데이터셋 </a:t>
            </a:r>
            <a:r>
              <a:rPr lang="en-US" altLang="ko-KR"/>
              <a:t>(https://drive.google.com/drive/folders/1TSHG8LmVFxSZoYzqH9cLzUqEGBrh5Zwm?usp=sharing 3</a:t>
            </a:r>
            <a:r>
              <a:rPr lang="ko-KR" altLang="en-US"/>
              <a:t>가지</a:t>
            </a:r>
            <a:r>
              <a:rPr lang="en-US" altLang="ko-KR"/>
              <a:t>) </a:t>
            </a:r>
            <a:r>
              <a:rPr lang="ko-KR" altLang="en-US"/>
              <a:t>중 하나를 자유롭게 사용가능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86140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F6F039C-E02C-4CBE-9D0F-03A63E1C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43F7665-7467-43BB-AAB2-07CBCF25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80" y="777924"/>
            <a:ext cx="8609133" cy="5963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각 조별로 회의는 하루 </a:t>
            </a:r>
            <a:r>
              <a:rPr lang="en-US" altLang="ko-KR" dirty="0"/>
              <a:t>2</a:t>
            </a:r>
            <a:r>
              <a:rPr lang="ko-KR" altLang="en-US" dirty="0"/>
              <a:t>번씩 줌 등을 이용해서 원격회의</a:t>
            </a:r>
            <a:endParaRPr lang="en-US" altLang="ko-KR" dirty="0"/>
          </a:p>
          <a:p>
            <a:pPr lvl="1"/>
            <a:r>
              <a:rPr lang="ko-KR" altLang="en-US" dirty="0"/>
              <a:t>오전 </a:t>
            </a:r>
            <a:r>
              <a:rPr lang="en-US" altLang="ko-KR" dirty="0"/>
              <a:t>10</a:t>
            </a:r>
            <a:r>
              <a:rPr lang="ko-KR" altLang="en-US" dirty="0"/>
              <a:t>시</a:t>
            </a:r>
            <a:r>
              <a:rPr lang="en-US" altLang="ko-KR" dirty="0"/>
              <a:t>: </a:t>
            </a:r>
            <a:r>
              <a:rPr lang="ko-KR" altLang="en-US" dirty="0"/>
              <a:t>조장과 조원은 오늘 코딩할 계획을 세우고 공유</a:t>
            </a:r>
            <a:endParaRPr lang="en-US" altLang="ko-KR" dirty="0"/>
          </a:p>
          <a:p>
            <a:pPr lvl="1"/>
            <a:r>
              <a:rPr lang="ko-KR" altLang="en-US" dirty="0"/>
              <a:t>오후 </a:t>
            </a:r>
            <a:r>
              <a:rPr lang="en-US" altLang="ko-KR" dirty="0"/>
              <a:t>4</a:t>
            </a:r>
            <a:r>
              <a:rPr lang="ko-KR" altLang="en-US" dirty="0"/>
              <a:t>시</a:t>
            </a:r>
            <a:r>
              <a:rPr lang="en-US" altLang="ko-KR" dirty="0"/>
              <a:t>: </a:t>
            </a:r>
            <a:r>
              <a:rPr lang="ko-KR" altLang="en-US" dirty="0"/>
              <a:t>조장과 조원은 오늘 코딩한 내용을 다른 모든 조원과 공유</a:t>
            </a:r>
            <a:br>
              <a:rPr lang="en-US" altLang="ko-KR" dirty="0"/>
            </a:br>
            <a:r>
              <a:rPr lang="en-US" altLang="ko-KR" dirty="0"/>
              <a:t>          </a:t>
            </a:r>
            <a:r>
              <a:rPr lang="ko-KR" altLang="en-US" dirty="0"/>
              <a:t>공유 하는 방법은 발표 형식으로 작성자가 자신이 오늘 작성한 코드를 </a:t>
            </a:r>
            <a:br>
              <a:rPr lang="en-US" altLang="ko-KR" dirty="0"/>
            </a:br>
            <a:r>
              <a:rPr lang="en-US" altLang="ko-KR" dirty="0"/>
              <a:t>          </a:t>
            </a:r>
            <a:r>
              <a:rPr lang="ko-KR" altLang="en-US" dirty="0"/>
              <a:t>설명</a:t>
            </a:r>
            <a:br>
              <a:rPr lang="en-US" altLang="ko-KR" dirty="0"/>
            </a:br>
            <a:r>
              <a:rPr lang="en-US" altLang="ko-KR" dirty="0"/>
              <a:t>          </a:t>
            </a:r>
            <a:r>
              <a:rPr lang="ko-KR" altLang="en-US" dirty="0"/>
              <a:t>오늘 작성한 코드가 단 </a:t>
            </a:r>
            <a:r>
              <a:rPr lang="en-US" altLang="ko-KR" dirty="0"/>
              <a:t>1</a:t>
            </a:r>
            <a:r>
              <a:rPr lang="ko-KR" altLang="en-US" dirty="0"/>
              <a:t>줄이더라도 반드시 발표 할 것</a:t>
            </a:r>
            <a:br>
              <a:rPr lang="en-US" altLang="ko-KR" dirty="0"/>
            </a:br>
            <a:r>
              <a:rPr lang="en-US" altLang="ko-KR" dirty="0"/>
              <a:t>          </a:t>
            </a:r>
            <a:r>
              <a:rPr lang="ko-KR" altLang="en-US" dirty="0"/>
              <a:t>코드 실행 여부와 상관 없이 오류가 있는 코드라도 반드시 발표 할 것</a:t>
            </a:r>
            <a:endParaRPr lang="en-US" altLang="ko-KR" dirty="0"/>
          </a:p>
          <a:p>
            <a:pPr>
              <a:buFont typeface="+mj-lt"/>
              <a:buAutoNum type="arabicPeriod" startAt="6"/>
            </a:pPr>
            <a:r>
              <a:rPr lang="ko-KR" altLang="en-US" dirty="0"/>
              <a:t>주석</a:t>
            </a:r>
            <a:endParaRPr lang="en-US" altLang="ko-KR" dirty="0"/>
          </a:p>
          <a:p>
            <a:pPr lvl="1"/>
            <a:r>
              <a:rPr lang="ko-KR" altLang="en-US" dirty="0"/>
              <a:t>구현한 내용은 반드시 주석 및 설명을 달을 것</a:t>
            </a:r>
            <a:endParaRPr lang="en-US" altLang="ko-KR" dirty="0"/>
          </a:p>
          <a:p>
            <a:pPr>
              <a:buFont typeface="+mj-lt"/>
              <a:buAutoNum type="arabicPeriod" startAt="6"/>
            </a:pPr>
            <a:r>
              <a:rPr lang="ko-KR" altLang="en-US" dirty="0"/>
              <a:t>프로젝트 발표</a:t>
            </a:r>
            <a:r>
              <a:rPr lang="en-US" altLang="ko-KR" dirty="0"/>
              <a:t>: 2021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28</a:t>
            </a:r>
            <a:r>
              <a:rPr lang="ko-KR" altLang="en-US" dirty="0"/>
              <a:t>일 </a:t>
            </a:r>
            <a:r>
              <a:rPr lang="en-US" altLang="ko-KR" dirty="0"/>
              <a:t>(</a:t>
            </a:r>
            <a:r>
              <a:rPr lang="ko-KR" altLang="en-US" dirty="0"/>
              <a:t>목</a:t>
            </a:r>
            <a:r>
              <a:rPr lang="en-US" altLang="ko-KR" dirty="0"/>
              <a:t>) 10</a:t>
            </a:r>
            <a:r>
              <a:rPr lang="ko-KR" altLang="en-US" dirty="0"/>
              <a:t>시부터 줌으로 발표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474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TM03457475[[fn=틀]]</Template>
  <TotalTime>158156</TotalTime>
  <Words>1115</Words>
  <Application>Microsoft Office PowerPoint</Application>
  <PresentationFormat>화면 슬라이드 쇼(4:3)</PresentationFormat>
  <Paragraphs>149</Paragraphs>
  <Slides>98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06" baseType="lpstr">
      <vt:lpstr>KoPubWorld돋움체 Bold</vt:lpstr>
      <vt:lpstr>KoPub돋움체 Bold</vt:lpstr>
      <vt:lpstr>KoPub돋움체_Pro Bold</vt:lpstr>
      <vt:lpstr>KoPub돋움체_Pro Light</vt:lpstr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비디오 데이터 분류</vt:lpstr>
      <vt:lpstr>PowerPoint 프레젠테이션</vt:lpstr>
      <vt:lpstr>CNN 을 이용한 비디오 분류 학습 구조</vt:lpstr>
      <vt:lpstr>CNN 을 이용한 비디오 분류 학습</vt:lpstr>
      <vt:lpstr>CNN 을 이용한 비디오 분류 학습</vt:lpstr>
      <vt:lpstr>CNN 을 이용한 비디오 분류 학습</vt:lpstr>
      <vt:lpstr>CNN 을 이용한 비디오 분류 학습</vt:lpstr>
      <vt:lpstr>CNN 을 이용한 비디오 분류 학습</vt:lpstr>
      <vt:lpstr>CNN 을 이용한 비디오 분류 학습</vt:lpstr>
      <vt:lpstr>CNN 을 이용한 비디오 분류 학습</vt:lpstr>
      <vt:lpstr>CNN 을 이용한 비디오 분류 학습</vt:lpstr>
      <vt:lpstr>CNN 을 이용한 비디오 분류 학습</vt:lpstr>
      <vt:lpstr>CNN 을 이용한 비디오 분류 학습</vt:lpstr>
      <vt:lpstr>CNN 을 이용한 비디오 분류 학습</vt:lpstr>
      <vt:lpstr>CNN 을 이용한 비디오 분류 학습</vt:lpstr>
      <vt:lpstr>CNN 을 이용한 비디오 분류 학습</vt:lpstr>
      <vt:lpstr>CNN 을 이용한 비디오 분류 학습</vt:lpstr>
      <vt:lpstr>CNN 을 이용한 비디오 분류 학습</vt:lpstr>
      <vt:lpstr>CNN 을 이용한 비디오 분류 학습</vt:lpstr>
      <vt:lpstr>CNN 을 이용한 비디오 분류 학습</vt:lpstr>
      <vt:lpstr>CNN 을 이용한 비디오 분류</vt:lpstr>
      <vt:lpstr>CNN 을 이용한 비디오 분류</vt:lpstr>
      <vt:lpstr>CNN 을 이용한 비디오 분류</vt:lpstr>
      <vt:lpstr>CNN 을 이용한 비디오 분류</vt:lpstr>
      <vt:lpstr>CNN 을 이용한 비디오 분류</vt:lpstr>
      <vt:lpstr>CNN 을 이용한 비디오 분류</vt:lpstr>
      <vt:lpstr>CNN 을 이용한 비디오 분류</vt:lpstr>
      <vt:lpstr>CNN 을 이용한 비디오 분류</vt:lpstr>
      <vt:lpstr>CNN 을 이용한 비디오 분류</vt:lpstr>
      <vt:lpstr>PowerPoint 프레젠테이션</vt:lpstr>
      <vt:lpstr>CNN 을 이용한 비디오 분류 테스트</vt:lpstr>
      <vt:lpstr>CNN 을 이용한 비디오 분류 테스트</vt:lpstr>
      <vt:lpstr>CNN 을 이용한 비디오 분류 테스트</vt:lpstr>
      <vt:lpstr>CNN 을 이용한 비디오 분류 테스트</vt:lpstr>
      <vt:lpstr>CNN 을 이용한 비디오 분류 테스트</vt:lpstr>
      <vt:lpstr>CNN 을 이용한 비디오 분류 테스트</vt:lpstr>
      <vt:lpstr>CNN 을 이용한 비디오 분류 테스트</vt:lpstr>
      <vt:lpstr>CNN 을 이용한 비디오 분류 테스트</vt:lpstr>
      <vt:lpstr>CNN 을 이용한 비디오 분류 테스트</vt:lpstr>
      <vt:lpstr>CNN 을 이용한 비디오 분류 테스트</vt:lpstr>
      <vt:lpstr>CNN 을 이용한 비디오 분류 테스트</vt:lpstr>
      <vt:lpstr>CNN 을 이용한 비디오 분류 테스트</vt:lpstr>
      <vt:lpstr>CNN 을 이용한 비디오 분류 테스트</vt:lpstr>
      <vt:lpstr>CNN 을 이용한 비디오 분류 테스트</vt:lpstr>
      <vt:lpstr>CNN 을 이용한 비디오 분류 테스트</vt:lpstr>
      <vt:lpstr>CNN 을 이용한 비디오 분류 테스트</vt:lpstr>
      <vt:lpstr>CNN 을 이용한 비디오 분류 테스트</vt:lpstr>
      <vt:lpstr>CNN 을 이용한 비디오 분류 테스트</vt:lpstr>
      <vt:lpstr>CNN 을 이용한 비디오 분류 테스트</vt:lpstr>
      <vt:lpstr>CNN 을 이용한 비디오 분류 테스트</vt:lpstr>
      <vt:lpstr>PowerPoint 프레젠테이션</vt:lpstr>
      <vt:lpstr>CNN+LSTM을 이용한 비디오 이미지 분류</vt:lpstr>
      <vt:lpstr>CNN+LSTM을 이용한 비디오 이미지 분류</vt:lpstr>
      <vt:lpstr>CNN+LSTM을 이용한 비디오 이미지 분류 학습</vt:lpstr>
      <vt:lpstr>CNN 을 이용한 비디오 분류 학습</vt:lpstr>
      <vt:lpstr>CNN 을 이용한 비디오 분류 학습</vt:lpstr>
      <vt:lpstr>CNN 을 이용한 비디오 분류 학습</vt:lpstr>
      <vt:lpstr>CNN+LSTM을 이용한 비디오 이미지 분류 학습</vt:lpstr>
      <vt:lpstr>CNN+LSTM을 이용한 비디오 이미지 분류 학습</vt:lpstr>
      <vt:lpstr>CNN+LSTM을 이용한 비디오 이미지 분류 학습</vt:lpstr>
      <vt:lpstr>CNN+LSTM을 이용한 비디오 이미지 분류 학습</vt:lpstr>
      <vt:lpstr>CNN+LSTM을 이용한 비디오 이미지 분류 학습</vt:lpstr>
      <vt:lpstr>CNN 을 이용한 비디오 분류 학습</vt:lpstr>
      <vt:lpstr>CNN+LSTM을 이용한 비디오 이미지 분류 학습</vt:lpstr>
      <vt:lpstr>CNN+LSTM을 이용한 비디오 이미지 분류 학습</vt:lpstr>
      <vt:lpstr>CNN+LSTM을 이용한 비디오 이미지 분류 학습</vt:lpstr>
      <vt:lpstr>CNN+LSTM을 이용한 비디오 이미지 분류 학습</vt:lpstr>
      <vt:lpstr>CNN+LSTM을 이용한 비디오 이미지 분류 학습</vt:lpstr>
      <vt:lpstr>CNN+LSTM을 이용한 비디오 이미지 분류 학습</vt:lpstr>
      <vt:lpstr>CNN+LSTM을 이용한 비디오 이미지 분류 학습</vt:lpstr>
      <vt:lpstr>CNN+LSTM을 이용한 비디오 이미지 분류 학습</vt:lpstr>
      <vt:lpstr>CNN+LSTM을 이용한 비디오 이미지 분류 학습</vt:lpstr>
      <vt:lpstr>CNN+LSTM을 이용한 비디오 이미지 분류 학습</vt:lpstr>
      <vt:lpstr>CNN+LSTM을 이용한 비디오 이미지 분류 학습</vt:lpstr>
      <vt:lpstr>CNN+LSTM을 이용한 비디오 이미지 분류 학습</vt:lpstr>
      <vt:lpstr>CNN+LSTM을 이용한 비디오 이미지 분류 학습</vt:lpstr>
      <vt:lpstr>PowerPoint 프레젠테이션</vt:lpstr>
      <vt:lpstr>CNN+LSTM을 이용한 비디오 이미지 분류 테스트</vt:lpstr>
      <vt:lpstr>CNN+LSTM을 이용한 비디오 이미지 분류 테스트</vt:lpstr>
      <vt:lpstr>CNN+LSTM을 이용한 비디오 이미지 분류 테스트</vt:lpstr>
      <vt:lpstr>CNN+LSTM을 이용한 비디오 이미지 분류 테스트</vt:lpstr>
      <vt:lpstr>CNN+LSTM을 이용한 비디오 이미지 분류 테스트</vt:lpstr>
      <vt:lpstr>CNN+LSTM을 이용한 비디오 이미지 분류 테스트</vt:lpstr>
      <vt:lpstr>CNN+LSTM을 이용한 비디오 이미지 분류 테스트</vt:lpstr>
      <vt:lpstr>CNN+LSTM을 이용한 비디오 이미지 분류 테스트</vt:lpstr>
      <vt:lpstr>CNN+LSTM을 이용한 비디오 이미지 분류 테스트</vt:lpstr>
      <vt:lpstr>CNN+LSTM을 이용한 비디오 이미지 분류 테스트</vt:lpstr>
      <vt:lpstr>CNN+LSTM을 이용한 비디오 이미지 분류 테스트</vt:lpstr>
      <vt:lpstr>CNN+LSTM을 이용한 비디오 이미지 분류 테스트</vt:lpstr>
      <vt:lpstr>CNN+LSTM을 이용한 비디오 이미지 분류 테스트</vt:lpstr>
      <vt:lpstr>CNN+LSTM을 이용한 비디오 이미지 분류 테스트</vt:lpstr>
      <vt:lpstr>CNN+LSTM을 이용한 비디오 이미지 분류 테스트</vt:lpstr>
      <vt:lpstr>CNN+LSTM을 이용한 비디오 이미지 분류 테스트</vt:lpstr>
      <vt:lpstr>PowerPoint 프레젠테이션</vt:lpstr>
      <vt:lpstr>프로젝트 진행</vt:lpstr>
      <vt:lpstr>프로젝트 진행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U&amp;I MEAP 솔루션</dc:title>
  <dc:creator>오승환</dc:creator>
  <cp:lastModifiedBy>user</cp:lastModifiedBy>
  <cp:revision>2231</cp:revision>
  <cp:lastPrinted>2015-11-24T07:38:12Z</cp:lastPrinted>
  <dcterms:created xsi:type="dcterms:W3CDTF">2013-08-29T23:38:50Z</dcterms:created>
  <dcterms:modified xsi:type="dcterms:W3CDTF">2021-10-19T00:54:27Z</dcterms:modified>
</cp:coreProperties>
</file>